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Source Code Pro"/>
      <p:regular r:id="rId16"/>
      <p:bold r:id="rId17"/>
      <p:italic r:id="rId18"/>
      <p:boldItalic r:id="rId19"/>
    </p:embeddedFont>
    <p:embeddedFont>
      <p:font typeface="Oswald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SourceCodePro-bold.fntdata"/><Relationship Id="rId16" Type="http://schemas.openxmlformats.org/officeDocument/2006/relationships/font" Target="fonts/SourceCodePr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SourceCodePro-boldItalic.fntdata"/><Relationship Id="rId6" Type="http://schemas.openxmlformats.org/officeDocument/2006/relationships/slide" Target="slides/slide1.xml"/><Relationship Id="rId18" Type="http://schemas.openxmlformats.org/officeDocument/2006/relationships/font" Target="fonts/SourceCodePr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c6f80d1f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c6f80d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a3fe0d725c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a3fe0d725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a3fe0d725c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a3fe0d725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Email-rupinderk44@gmail.com" TargetMode="External"/><Relationship Id="rId4" Type="http://schemas.openxmlformats.org/officeDocument/2006/relationships/hyperlink" Target="https://www.linkedin.com/in/rupinder-kaur-49aba338b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linkedin.com/in/rupinder-kaur-49aba338b/" TargetMode="External"/><Relationship Id="rId4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healthyalignedliving.com/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hyperlink" Target="https://energiapartners.com/" TargetMode="External"/><Relationship Id="rId9" Type="http://schemas.openxmlformats.org/officeDocument/2006/relationships/hyperlink" Target="https://anandasoul.com/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energiapartners.com/" TargetMode="External"/><Relationship Id="rId7" Type="http://schemas.openxmlformats.org/officeDocument/2006/relationships/hyperlink" Target="https://anandasoul.com/" TargetMode="External"/><Relationship Id="rId8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hyperlink" Target="https://eighthgeneration.com/" TargetMode="External"/><Relationship Id="rId11" Type="http://schemas.openxmlformats.org/officeDocument/2006/relationships/hyperlink" Target="https://ca.plixlife.com/" TargetMode="External"/><Relationship Id="rId10" Type="http://schemas.openxmlformats.org/officeDocument/2006/relationships/hyperlink" Target="https://ca.plixlife.com/" TargetMode="External"/><Relationship Id="rId9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hyperlink" Target="https://eighthgeneration.com/" TargetMode="External"/><Relationship Id="rId7" Type="http://schemas.openxmlformats.org/officeDocument/2006/relationships/hyperlink" Target="https://eighthgeneration.com/" TargetMode="External"/><Relationship Id="rId8" Type="http://schemas.openxmlformats.org/officeDocument/2006/relationships/hyperlink" Target="https://ca.plixlife.com/" TargetMode="External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wilmingtonurgentclinic.com/" TargetMode="External"/><Relationship Id="rId10" Type="http://schemas.openxmlformats.org/officeDocument/2006/relationships/hyperlink" Target="https://spanjersigns.com/" TargetMode="External"/><Relationship Id="rId13" Type="http://schemas.openxmlformats.org/officeDocument/2006/relationships/hyperlink" Target="https://www.notothequo.com/" TargetMode="External"/><Relationship Id="rId12" Type="http://schemas.openxmlformats.org/officeDocument/2006/relationships/hyperlink" Target="https://www.aceautorecyclingcolorado.com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ebuilderz.com/" TargetMode="External"/><Relationship Id="rId4" Type="http://schemas.openxmlformats.org/officeDocument/2006/relationships/hyperlink" Target="http://namanmodi.com/" TargetMode="External"/><Relationship Id="rId9" Type="http://schemas.openxmlformats.org/officeDocument/2006/relationships/hyperlink" Target="https://allcountysewer.com/" TargetMode="External"/><Relationship Id="rId15" Type="http://schemas.openxmlformats.org/officeDocument/2006/relationships/hyperlink" Target="https://www.beverlyhillshr.com/" TargetMode="External"/><Relationship Id="rId14" Type="http://schemas.openxmlformats.org/officeDocument/2006/relationships/hyperlink" Target="https://www.drainlogics.com/" TargetMode="External"/><Relationship Id="rId17" Type="http://schemas.openxmlformats.org/officeDocument/2006/relationships/hyperlink" Target="http://linvoxcorp.com/" TargetMode="External"/><Relationship Id="rId16" Type="http://schemas.openxmlformats.org/officeDocument/2006/relationships/hyperlink" Target="https://www.equaljusticecoalition.net/" TargetMode="External"/><Relationship Id="rId5" Type="http://schemas.openxmlformats.org/officeDocument/2006/relationships/hyperlink" Target="https://healthscience.com/" TargetMode="External"/><Relationship Id="rId19" Type="http://schemas.openxmlformats.org/officeDocument/2006/relationships/hyperlink" Target="https://spanjersigns.com/" TargetMode="External"/><Relationship Id="rId6" Type="http://schemas.openxmlformats.org/officeDocument/2006/relationships/hyperlink" Target="https://alexandcompany.com/" TargetMode="External"/><Relationship Id="rId18" Type="http://schemas.openxmlformats.org/officeDocument/2006/relationships/hyperlink" Target="https://caymancigars.com/" TargetMode="External"/><Relationship Id="rId7" Type="http://schemas.openxmlformats.org/officeDocument/2006/relationships/hyperlink" Target="https://www.greenelementsstl.com/" TargetMode="External"/><Relationship Id="rId8" Type="http://schemas.openxmlformats.org/officeDocument/2006/relationships/hyperlink" Target="https://njcrecycling.com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Rupinder Kaur Bhatti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Ph - +1 825-288-2066  </a:t>
            </a:r>
            <a:r>
              <a:rPr lang="en" sz="2600">
                <a:uFill>
                  <a:noFill/>
                </a:uFill>
                <a:hlinkClick r:id="rId3"/>
              </a:rPr>
              <a:t>Email - rupinderk44@gmail.com</a:t>
            </a:r>
            <a:br>
              <a:rPr lang="en" sz="2600"/>
            </a:br>
            <a:r>
              <a:rPr lang="en" sz="2600"/>
              <a:t>Linkedin - </a:t>
            </a:r>
            <a:r>
              <a:rPr lang="en" sz="2600" u="sng">
                <a:hlinkClick r:id="rId4"/>
              </a:rPr>
              <a:t>https://www.linkedin.com/in/rupinder-kaur-49aba338b/</a:t>
            </a:r>
            <a:endParaRPr sz="2600"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Front-End Developer | Creating Modern, High-Performance Websites.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</a:t>
            </a:r>
            <a:endParaRPr/>
          </a:p>
        </p:txBody>
      </p:sp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Oswald"/>
                <a:ea typeface="Oswald"/>
                <a:cs typeface="Oswald"/>
                <a:sym typeface="Oswald"/>
              </a:rPr>
              <a:t>Rupinder Kaur</a:t>
            </a:r>
            <a:endParaRPr b="1" sz="1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swald"/>
                <a:ea typeface="Oswald"/>
                <a:cs typeface="Oswald"/>
                <a:sym typeface="Oswald"/>
              </a:rPr>
              <a:t>Rupinderk44@gmail.com</a:t>
            </a:r>
            <a:endParaRPr sz="1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uFill>
                  <a:noFill/>
                </a:uFill>
                <a:latin typeface="Oswald"/>
                <a:ea typeface="Oswald"/>
                <a:cs typeface="Oswald"/>
                <a:sym typeface="Oswald"/>
                <a:hlinkClick r:id="rId3"/>
              </a:rPr>
              <a:t>https://www.linkedin.com/in/rupinder-kaur-49aba338b/</a:t>
            </a:r>
            <a:endParaRPr sz="14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descr="Upward shot of Golden Gate Bridge against blue sky" id="135" name="Google Shape;135;p22"/>
          <p:cNvPicPr preferRelativeResize="0"/>
          <p:nvPr/>
        </p:nvPicPr>
        <p:blipFill rotWithShape="1">
          <a:blip r:embed="rId4">
            <a:alphaModFix/>
          </a:blip>
          <a:srcRect b="0" l="19071" r="4853" t="9"/>
          <a:stretch/>
        </p:blipFill>
        <p:spPr>
          <a:xfrm>
            <a:off x="4643450" y="0"/>
            <a:ext cx="4500554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I have experience as a Front Developer working on 10+ projects, where I built and customized responsive, high-quality websites and applications. I work confidently with HTML, CSS, JavaScript, </a:t>
            </a:r>
            <a:r>
              <a:rPr b="1" lang="en">
                <a:latin typeface="Oswald"/>
                <a:ea typeface="Oswald"/>
                <a:cs typeface="Oswald"/>
                <a:sym typeface="Oswald"/>
              </a:rPr>
              <a:t>Bootstrap</a:t>
            </a:r>
            <a:r>
              <a:rPr lang="en">
                <a:latin typeface="Oswald"/>
                <a:ea typeface="Oswald"/>
                <a:cs typeface="Oswald"/>
                <a:sym typeface="Oswald"/>
              </a:rPr>
              <a:t>, </a:t>
            </a:r>
            <a:r>
              <a:rPr b="1" lang="en">
                <a:latin typeface="Oswald"/>
                <a:ea typeface="Oswald"/>
                <a:cs typeface="Oswald"/>
                <a:sym typeface="Oswald"/>
              </a:rPr>
              <a:t>WordPress</a:t>
            </a:r>
            <a:r>
              <a:rPr lang="en">
                <a:latin typeface="Oswald"/>
                <a:ea typeface="Oswald"/>
                <a:cs typeface="Oswald"/>
                <a:sym typeface="Oswald"/>
              </a:rPr>
              <a:t>, and </a:t>
            </a:r>
            <a:r>
              <a:rPr b="1" lang="en">
                <a:latin typeface="Oswald"/>
                <a:ea typeface="Oswald"/>
                <a:cs typeface="Oswald"/>
                <a:sym typeface="Oswald"/>
              </a:rPr>
              <a:t>Shopify</a:t>
            </a:r>
            <a:r>
              <a:rPr lang="en">
                <a:latin typeface="Oswald"/>
                <a:ea typeface="Oswald"/>
                <a:cs typeface="Oswald"/>
                <a:sym typeface="Oswald"/>
              </a:rPr>
              <a:t> to create clean interfaces and smooth user experiences. I collaborate well with teams, troubleshoot issues quickly, and focus on delivering reliable, efficient, and user-friendly digital solutions.</a:t>
            </a:r>
            <a:br>
              <a:rPr lang="en">
                <a:latin typeface="Oswald"/>
                <a:ea typeface="Oswald"/>
                <a:cs typeface="Oswald"/>
                <a:sym typeface="Oswald"/>
              </a:rPr>
            </a:br>
            <a:br>
              <a:rPr lang="en">
                <a:latin typeface="Oswald"/>
                <a:ea typeface="Oswald"/>
                <a:cs typeface="Oswald"/>
                <a:sym typeface="Oswald"/>
              </a:rPr>
            </a:br>
            <a:r>
              <a:rPr lang="en">
                <a:latin typeface="Oswald"/>
                <a:ea typeface="Oswald"/>
                <a:cs typeface="Oswald"/>
                <a:sym typeface="Oswald"/>
              </a:rPr>
              <a:t> I also have knowledge of </a:t>
            </a:r>
            <a:r>
              <a:rPr b="1" lang="en">
                <a:latin typeface="Oswald"/>
                <a:ea typeface="Oswald"/>
                <a:cs typeface="Oswald"/>
                <a:sym typeface="Oswald"/>
              </a:rPr>
              <a:t>Python</a:t>
            </a:r>
            <a:r>
              <a:rPr lang="en">
                <a:latin typeface="Oswald"/>
                <a:ea typeface="Oswald"/>
                <a:cs typeface="Oswald"/>
                <a:sym typeface="Oswald"/>
              </a:rPr>
              <a:t> and expertise in customizing designs using </a:t>
            </a:r>
            <a:r>
              <a:rPr b="1" lang="en">
                <a:latin typeface="Oswald"/>
                <a:ea typeface="Oswald"/>
                <a:cs typeface="Oswald"/>
                <a:sym typeface="Oswald"/>
              </a:rPr>
              <a:t>Photoshop</a:t>
            </a:r>
            <a:r>
              <a:rPr lang="en">
                <a:latin typeface="Oswald"/>
                <a:ea typeface="Oswald"/>
                <a:cs typeface="Oswald"/>
                <a:sym typeface="Oswald"/>
              </a:rPr>
              <a:t> and</a:t>
            </a:r>
            <a:r>
              <a:rPr b="1" lang="en">
                <a:latin typeface="Oswald"/>
                <a:ea typeface="Oswald"/>
                <a:cs typeface="Oswald"/>
                <a:sym typeface="Oswald"/>
              </a:rPr>
              <a:t> Figma</a:t>
            </a:r>
            <a:r>
              <a:rPr lang="en">
                <a:latin typeface="Oswald"/>
                <a:ea typeface="Oswald"/>
                <a:cs typeface="Oswald"/>
                <a:sym typeface="Oswald"/>
              </a:rPr>
              <a:t>. I enjoy combining clean code with creative design to deliver seamless, high-quality web experiences.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Skills &amp; Expertise</a:t>
            </a:r>
            <a:endParaRPr/>
          </a:p>
        </p:txBody>
      </p:sp>
      <p:sp>
        <p:nvSpPr>
          <p:cNvPr id="75" name="Google Shape;75;p15"/>
          <p:cNvSpPr txBox="1"/>
          <p:nvPr/>
        </p:nvSpPr>
        <p:spPr>
          <a:xfrm>
            <a:off x="421950" y="1106000"/>
            <a:ext cx="8300100" cy="3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latin typeface="Oswald"/>
                <a:ea typeface="Oswald"/>
                <a:cs typeface="Oswald"/>
                <a:sym typeface="Oswald"/>
              </a:rPr>
              <a:t>Front-End Development:</a:t>
            </a:r>
            <a:br>
              <a:rPr b="1" lang="en" sz="1100">
                <a:latin typeface="Oswald"/>
                <a:ea typeface="Oswald"/>
                <a:cs typeface="Oswald"/>
                <a:sym typeface="Oswald"/>
              </a:rPr>
            </a:br>
            <a:r>
              <a:rPr lang="en">
                <a:latin typeface="Oswald"/>
                <a:ea typeface="Oswald"/>
                <a:cs typeface="Oswald"/>
                <a:sym typeface="Oswald"/>
              </a:rPr>
              <a:t> HTML, CSS, JavaScript, Bootstrap, Responsive Design, Cross-Browser Compatibility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latin typeface="Oswald"/>
                <a:ea typeface="Oswald"/>
                <a:cs typeface="Oswald"/>
                <a:sym typeface="Oswald"/>
              </a:rPr>
              <a:t>CMS &amp; eCommerce:</a:t>
            </a:r>
            <a:br>
              <a:rPr b="1" lang="en" sz="1500">
                <a:latin typeface="Oswald"/>
                <a:ea typeface="Oswald"/>
                <a:cs typeface="Oswald"/>
                <a:sym typeface="Oswald"/>
              </a:rPr>
            </a:br>
            <a:r>
              <a:rPr lang="en" sz="1500">
                <a:latin typeface="Oswald"/>
                <a:ea typeface="Oswald"/>
                <a:cs typeface="Oswald"/>
                <a:sym typeface="Oswald"/>
              </a:rPr>
              <a:t> WordPress, Shopify, WooCommerce, Theme &amp; Plugin Customization</a:t>
            </a:r>
            <a:endParaRPr sz="15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latin typeface="Oswald"/>
                <a:ea typeface="Oswald"/>
                <a:cs typeface="Oswald"/>
                <a:sym typeface="Oswald"/>
              </a:rPr>
              <a:t>Programming &amp; Scripting:</a:t>
            </a:r>
            <a:br>
              <a:rPr b="1" lang="en" sz="1500">
                <a:latin typeface="Oswald"/>
                <a:ea typeface="Oswald"/>
                <a:cs typeface="Oswald"/>
                <a:sym typeface="Oswald"/>
              </a:rPr>
            </a:br>
            <a:r>
              <a:rPr lang="en" sz="1500">
                <a:latin typeface="Oswald"/>
                <a:ea typeface="Oswald"/>
                <a:cs typeface="Oswald"/>
                <a:sym typeface="Oswald"/>
              </a:rPr>
              <a:t> Python, Basic Automation, Web Functionality Enhancement</a:t>
            </a:r>
            <a:endParaRPr sz="15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latin typeface="Oswald"/>
                <a:ea typeface="Oswald"/>
                <a:cs typeface="Oswald"/>
                <a:sym typeface="Oswald"/>
              </a:rPr>
              <a:t>Design &amp; Prototyping:</a:t>
            </a:r>
            <a:br>
              <a:rPr b="1" lang="en" sz="1500">
                <a:latin typeface="Oswald"/>
                <a:ea typeface="Oswald"/>
                <a:cs typeface="Oswald"/>
                <a:sym typeface="Oswald"/>
              </a:rPr>
            </a:br>
            <a:r>
              <a:rPr lang="en" sz="1500">
                <a:latin typeface="Oswald"/>
                <a:ea typeface="Oswald"/>
                <a:cs typeface="Oswald"/>
                <a:sym typeface="Oswald"/>
              </a:rPr>
              <a:t> Adobe Photoshop, Figma, UI/UX Design, Layout Customization</a:t>
            </a:r>
            <a:endParaRPr sz="15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latin typeface="Oswald"/>
                <a:ea typeface="Oswald"/>
                <a:cs typeface="Oswald"/>
                <a:sym typeface="Oswald"/>
              </a:rPr>
              <a:t>Tools &amp; Collaboration:</a:t>
            </a:r>
            <a:br>
              <a:rPr b="1" lang="en" sz="1500">
                <a:latin typeface="Oswald"/>
                <a:ea typeface="Oswald"/>
                <a:cs typeface="Oswald"/>
                <a:sym typeface="Oswald"/>
              </a:rPr>
            </a:br>
            <a:r>
              <a:rPr lang="en" sz="1500">
                <a:latin typeface="Oswald"/>
                <a:ea typeface="Oswald"/>
                <a:cs typeface="Oswald"/>
                <a:sym typeface="Oswald"/>
              </a:rPr>
              <a:t> Git/GitHub, VS Code, Project Collaboration, Troubleshooting &amp; Debugging</a:t>
            </a:r>
            <a:endParaRPr sz="15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500">
                <a:latin typeface="Oswald"/>
                <a:ea typeface="Oswald"/>
                <a:cs typeface="Oswald"/>
                <a:sym typeface="Oswald"/>
              </a:rPr>
              <a:t>Other Expertise:</a:t>
            </a:r>
            <a:br>
              <a:rPr b="1" lang="en" sz="1500">
                <a:latin typeface="Oswald"/>
                <a:ea typeface="Oswald"/>
                <a:cs typeface="Oswald"/>
                <a:sym typeface="Oswald"/>
              </a:rPr>
            </a:br>
            <a:r>
              <a:rPr lang="en" sz="1500">
                <a:latin typeface="Oswald"/>
                <a:ea typeface="Oswald"/>
                <a:cs typeface="Oswald"/>
                <a:sym typeface="Oswald"/>
              </a:rPr>
              <a:t> Website Performance Optimization, SEO Basics, Content Management, Mobile-Friendly Design</a:t>
            </a:r>
            <a:endParaRPr sz="12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Work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Healthy Aligned Living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swald"/>
                <a:ea typeface="Oswald"/>
                <a:cs typeface="Oswald"/>
                <a:sym typeface="Oswald"/>
              </a:rPr>
              <a:t>WordPress Website</a:t>
            </a:r>
            <a:br>
              <a:rPr lang="en">
                <a:latin typeface="Oswald"/>
                <a:ea typeface="Oswald"/>
                <a:cs typeface="Oswald"/>
                <a:sym typeface="Oswald"/>
              </a:rPr>
            </a:br>
            <a:r>
              <a:rPr lang="en">
                <a:latin typeface="Oswald"/>
                <a:ea typeface="Oswald"/>
                <a:cs typeface="Oswald"/>
                <a:sym typeface="Oswald"/>
              </a:rPr>
              <a:t>Designed and developed a clean, user-friendly WordPress site for Healthy Aligned Living. The project included setting up essential pages, integrating email notifications, and configuring a secure WooCommerce payment gateway for smooth customer checkout.</a:t>
            </a:r>
            <a:br>
              <a:rPr lang="en">
                <a:latin typeface="Oswald"/>
                <a:ea typeface="Oswald"/>
                <a:cs typeface="Oswald"/>
                <a:sym typeface="Oswald"/>
              </a:rPr>
            </a:br>
            <a:br>
              <a:rPr lang="en">
                <a:latin typeface="Oswald"/>
                <a:ea typeface="Oswald"/>
                <a:cs typeface="Oswald"/>
                <a:sym typeface="Oswald"/>
              </a:rPr>
            </a:b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</a:t>
            </a:r>
            <a:r>
              <a:rPr lang="en" sz="7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        </a:t>
            </a:r>
            <a:r>
              <a:rPr lang="en" sz="11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Payment gateway setup</a:t>
            </a:r>
            <a:br>
              <a:rPr lang="en" sz="11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" sz="11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·</a:t>
            </a:r>
            <a:r>
              <a:rPr lang="en" sz="7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        </a:t>
            </a:r>
            <a:r>
              <a:rPr lang="en" sz="11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WooCommerce</a:t>
            </a:r>
            <a:br>
              <a:rPr lang="en" sz="11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" sz="11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·</a:t>
            </a:r>
            <a:r>
              <a:rPr lang="en" sz="7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        </a:t>
            </a:r>
            <a:r>
              <a:rPr lang="en" sz="11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Email integration</a:t>
            </a:r>
            <a:br>
              <a:rPr lang="en" sz="11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" sz="11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·</a:t>
            </a:r>
            <a:r>
              <a:rPr lang="en" sz="7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        </a:t>
            </a:r>
            <a:r>
              <a:rPr lang="en" sz="11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WooCommerce dropshipping setup</a:t>
            </a:r>
            <a:endParaRPr sz="11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>
                <a:latin typeface="Oswald"/>
                <a:ea typeface="Oswald"/>
                <a:cs typeface="Oswald"/>
                <a:sym typeface="Oswald"/>
              </a:rPr>
            </a:br>
            <a:br>
              <a:rPr lang="en">
                <a:latin typeface="Oswald"/>
                <a:ea typeface="Oswald"/>
                <a:cs typeface="Oswald"/>
                <a:sym typeface="Oswald"/>
              </a:rPr>
            </a:b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descr="Open Chromebook laptop computer"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 title="1 (1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5800" y="953995"/>
            <a:ext cx="4142026" cy="26031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89" name="Google Shape;8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 title="2 (1)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69175" y="1851799"/>
            <a:ext cx="1514675" cy="285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Google Shape;95;p18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" name="Google Shape;96;p18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7" name="Google Shape;97;p18"/>
          <p:cNvPicPr preferRelativeResize="0"/>
          <p:nvPr/>
        </p:nvPicPr>
        <p:blipFill rotWithShape="1">
          <a:blip r:embed="rId3">
            <a:alphaModFix/>
          </a:blip>
          <a:srcRect b="0" l="5414" r="2504" t="0"/>
          <a:stretch/>
        </p:blipFill>
        <p:spPr>
          <a:xfrm>
            <a:off x="4941300" y="400450"/>
            <a:ext cx="3891001" cy="304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 title="screencapture-energiapartners-2025-12-03-18_21_27.png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78781" l="0" r="0" t="0"/>
          <a:stretch/>
        </p:blipFill>
        <p:spPr>
          <a:xfrm>
            <a:off x="324525" y="400450"/>
            <a:ext cx="3999900" cy="30465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9" name="Google Shape;99;p18"/>
          <p:cNvSpPr txBox="1"/>
          <p:nvPr>
            <p:ph idx="4294967295" type="body"/>
          </p:nvPr>
        </p:nvSpPr>
        <p:spPr>
          <a:xfrm>
            <a:off x="3188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 u="sng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6"/>
              </a:rPr>
              <a:t>ENERGIA PARTNERS</a:t>
            </a:r>
            <a:endParaRPr b="1" sz="19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0" name="Google Shape;100;p18"/>
          <p:cNvSpPr txBox="1"/>
          <p:nvPr>
            <p:ph idx="4294967295" type="body"/>
          </p:nvPr>
        </p:nvSpPr>
        <p:spPr>
          <a:xfrm>
            <a:off x="318844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Oswald"/>
                <a:ea typeface="Oswald"/>
                <a:cs typeface="Oswald"/>
                <a:sym typeface="Oswald"/>
              </a:rPr>
              <a:t>Designed and built the Energia Partners website — a professional, accessible consulting site focused on agency sales and acquisitions.</a:t>
            </a:r>
            <a:endParaRPr sz="12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1" name="Google Shape;101;p18" title="screencapture-anandasoul-2025-12-03-18_18_53.png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76553" l="0" r="0" t="0"/>
          <a:stretch/>
        </p:blipFill>
        <p:spPr>
          <a:xfrm>
            <a:off x="4848900" y="400450"/>
            <a:ext cx="3999900" cy="30465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2" name="Google Shape;102;p18"/>
          <p:cNvSpPr txBox="1"/>
          <p:nvPr>
            <p:ph idx="4294967295" type="body"/>
          </p:nvPr>
        </p:nvSpPr>
        <p:spPr>
          <a:xfrm>
            <a:off x="48252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 u="sng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9"/>
              </a:rPr>
              <a:t>Ananda Soul(Jewelry Store)</a:t>
            </a:r>
            <a:endParaRPr b="1" sz="19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3" name="Google Shape;103;p18"/>
          <p:cNvSpPr txBox="1"/>
          <p:nvPr>
            <p:ph idx="4294967295" type="body"/>
          </p:nvPr>
        </p:nvSpPr>
        <p:spPr>
          <a:xfrm>
            <a:off x="4825250" y="4228050"/>
            <a:ext cx="39999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Oswald"/>
                <a:ea typeface="Oswald"/>
                <a:cs typeface="Oswald"/>
                <a:sym typeface="Oswald"/>
              </a:rPr>
              <a:t>Designed and developed the Ananda Soul website, creating a responsive, user-friendly e-commerce site that showcases the brand’s handcrafted, spiritual jewelry.</a:t>
            </a:r>
            <a:endParaRPr sz="12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Google Shape;108;p19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" name="Google Shape;109;p19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0" name="Google Shape;110;p19"/>
          <p:cNvPicPr preferRelativeResize="0"/>
          <p:nvPr/>
        </p:nvPicPr>
        <p:blipFill rotWithShape="1">
          <a:blip r:embed="rId3">
            <a:alphaModFix/>
          </a:blip>
          <a:srcRect b="0" l="5414" r="2504" t="0"/>
          <a:stretch/>
        </p:blipFill>
        <p:spPr>
          <a:xfrm>
            <a:off x="4941300" y="400450"/>
            <a:ext cx="3891001" cy="304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 title="Holiday Collection – Eighth Generation.png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58315" l="0" r="0" t="0"/>
          <a:stretch/>
        </p:blipFill>
        <p:spPr>
          <a:xfrm>
            <a:off x="318850" y="400450"/>
            <a:ext cx="3999901" cy="30465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2" name="Google Shape;112;p19"/>
          <p:cNvSpPr txBox="1"/>
          <p:nvPr>
            <p:ph idx="4294967295" type="body"/>
          </p:nvPr>
        </p:nvSpPr>
        <p:spPr>
          <a:xfrm>
            <a:off x="3188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 u="sng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6"/>
              </a:rPr>
              <a:t>E</a:t>
            </a:r>
            <a:r>
              <a:rPr b="1" lang="en" sz="1900" u="sng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7"/>
              </a:rPr>
              <a:t>ighth Generation (Store)</a:t>
            </a:r>
            <a:endParaRPr b="1" sz="19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3" name="Google Shape;113;p19"/>
          <p:cNvSpPr txBox="1"/>
          <p:nvPr>
            <p:ph idx="4294967295" type="body"/>
          </p:nvPr>
        </p:nvSpPr>
        <p:spPr>
          <a:xfrm>
            <a:off x="318844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Built and maintained the online storefront for Eighth Generation — a Seattle-based, Tribal-owned lifestyle brand delivering authentic Native-designed wool blankets, home goods, and jewelry.</a:t>
            </a:r>
            <a:endParaRPr sz="12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4" name="Google Shape;114;p19" title="screencapture-ca-plixlife-2025-12-03-18_16_32.png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89486" l="0" r="0" t="0"/>
          <a:stretch/>
        </p:blipFill>
        <p:spPr>
          <a:xfrm>
            <a:off x="4941300" y="400450"/>
            <a:ext cx="3891000" cy="30465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5" name="Google Shape;115;p19"/>
          <p:cNvSpPr txBox="1"/>
          <p:nvPr>
            <p:ph idx="4294967295" type="body"/>
          </p:nvPr>
        </p:nvSpPr>
        <p:spPr>
          <a:xfrm>
            <a:off x="48252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 u="sng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10"/>
              </a:rPr>
              <a:t>Plix </a:t>
            </a:r>
            <a:r>
              <a:rPr b="1" lang="en" sz="1900" u="sng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11"/>
              </a:rPr>
              <a:t>(Shopify Store)</a:t>
            </a:r>
            <a:endParaRPr b="1" sz="19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6" name="Google Shape;116;p19"/>
          <p:cNvSpPr txBox="1"/>
          <p:nvPr>
            <p:ph idx="4294967295" type="body"/>
          </p:nvPr>
        </p:nvSpPr>
        <p:spPr>
          <a:xfrm>
            <a:off x="4825250" y="4228050"/>
            <a:ext cx="3999900" cy="7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I</a:t>
            </a:r>
            <a:r>
              <a:rPr lang="en" sz="11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contributed to </a:t>
            </a:r>
            <a:r>
              <a:rPr b="1" lang="en" sz="11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PlixLife’s</a:t>
            </a:r>
            <a:r>
              <a:rPr lang="en" sz="11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plant-based wellness site by improving performance, enhancing UI/UX, and optimizing product pages for a smoother shopping experience</a:t>
            </a:r>
            <a:endParaRPr sz="12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490250" y="528900"/>
            <a:ext cx="8056500" cy="40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Project List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800" u="sng">
                <a:hlinkClick r:id="rId3"/>
              </a:rPr>
              <a:t>https://www.ebuilderz.com/</a:t>
            </a:r>
            <a:r>
              <a:rPr i="1" lang="en" sz="1800"/>
              <a:t> </a:t>
            </a:r>
            <a:endParaRPr i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 u="sng">
                <a:hlinkClick r:id="rId4"/>
              </a:rPr>
              <a:t>http://namanmodi.com/</a:t>
            </a:r>
            <a:endParaRPr i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 u="sng">
                <a:hlinkClick r:id="rId5"/>
              </a:rPr>
              <a:t>https://healthscience.com/</a:t>
            </a:r>
            <a:endParaRPr i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 u="sng">
                <a:hlinkClick r:id="rId6"/>
              </a:rPr>
              <a:t>https://alexandcompany.com/</a:t>
            </a:r>
            <a:endParaRPr i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 u="sng">
                <a:hlinkClick r:id="rId7"/>
              </a:rPr>
              <a:t>https://www.greenelementsstl.com/</a:t>
            </a:r>
            <a:br>
              <a:rPr i="1" lang="en" sz="1800"/>
            </a:br>
            <a:r>
              <a:rPr i="1" lang="en" sz="1800" u="sng">
                <a:hlinkClick r:id="rId8"/>
              </a:rPr>
              <a:t>https://njcrecycling.com/ </a:t>
            </a:r>
            <a:endParaRPr i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 u="sng">
                <a:hlinkClick r:id="rId9"/>
              </a:rPr>
              <a:t>https://allcountysewer.com/ </a:t>
            </a:r>
            <a:endParaRPr i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 u="sng">
                <a:hlinkClick r:id="rId10"/>
              </a:rPr>
              <a:t>https://spanjersigns.com/ </a:t>
            </a:r>
            <a:endParaRPr i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/>
          </a:p>
        </p:txBody>
      </p:sp>
      <p:sp>
        <p:nvSpPr>
          <p:cNvPr id="122" name="Google Shape;122;p20"/>
          <p:cNvSpPr/>
          <p:nvPr/>
        </p:nvSpPr>
        <p:spPr>
          <a:xfrm>
            <a:off x="4048125" y="1595425"/>
            <a:ext cx="4498500" cy="2714700"/>
          </a:xfrm>
          <a:prstGeom prst="roundRect">
            <a:avLst>
              <a:gd fmla="val 3108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 u="sng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https://www.wilmingtonurgentclinic.com/ </a:t>
            </a:r>
            <a:endParaRPr i="1" sz="1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 u="sng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https://www.aceautorecyclingcolorado.com/</a:t>
            </a:r>
            <a:endParaRPr i="1" sz="1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 u="sng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https://www.notothequo.com/</a:t>
            </a:r>
            <a:endParaRPr i="1" sz="1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 u="sng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https://www.drainlogics.com/</a:t>
            </a:r>
            <a:endParaRPr i="1" sz="1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 u="sng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https://www.beverlyhillshr.com/ </a:t>
            </a:r>
            <a:endParaRPr i="1" sz="1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 u="sng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https://www.equaljusticecoalition.net/</a:t>
            </a:r>
            <a:endParaRPr i="1" sz="1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 u="sng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http://linvoxcorp.com/</a:t>
            </a:r>
            <a:endParaRPr i="1" sz="1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 u="sng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https://caymancigars.com/</a:t>
            </a:r>
            <a:endParaRPr i="1" sz="1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 u="sng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Career highlights</a:t>
            </a:r>
            <a:endParaRPr/>
          </a:p>
        </p:txBody>
      </p:sp>
      <p:sp>
        <p:nvSpPr>
          <p:cNvPr id="128" name="Google Shape;128;p21"/>
          <p:cNvSpPr txBox="1"/>
          <p:nvPr>
            <p:ph idx="2" type="body"/>
          </p:nvPr>
        </p:nvSpPr>
        <p:spPr>
          <a:xfrm>
            <a:off x="4939500" y="283175"/>
            <a:ext cx="3929100" cy="41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Wordpress Assistant</a:t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Healthy aligned living, Edmonton (Remote)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 2025 - Nov 2025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Supervisor</a:t>
            </a:r>
            <a:endParaRPr b="1" sz="25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Chandan Janitorial services ltd, calgary, Canada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Jan 2023-Mar 2025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Freelance Web Designer</a:t>
            </a:r>
            <a:endParaRPr b="1" sz="25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Nov 2022-Apr 2018</a:t>
            </a:r>
            <a:br>
              <a:rPr b="1"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Operations Administrator</a:t>
            </a:r>
            <a:endParaRPr b="1" sz="32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Hotel Zenith, Punjab, India</a:t>
            </a:r>
            <a:endParaRPr sz="21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 2018-Nov 2022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